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909C-5794-486C-81BF-1D6AEDCE982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BF77-EC9D-4EAE-8D2D-8D032ED82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909C-5794-486C-81BF-1D6AEDCE982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BF77-EC9D-4EAE-8D2D-8D032ED82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909C-5794-486C-81BF-1D6AEDCE982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BF77-EC9D-4EAE-8D2D-8D032ED82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909C-5794-486C-81BF-1D6AEDCE982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BF77-EC9D-4EAE-8D2D-8D032ED82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909C-5794-486C-81BF-1D6AEDCE982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BF77-EC9D-4EAE-8D2D-8D032ED82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909C-5794-486C-81BF-1D6AEDCE982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BF77-EC9D-4EAE-8D2D-8D032ED82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909C-5794-486C-81BF-1D6AEDCE982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BF77-EC9D-4EAE-8D2D-8D032ED82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909C-5794-486C-81BF-1D6AEDCE982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BF77-EC9D-4EAE-8D2D-8D032ED82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909C-5794-486C-81BF-1D6AEDCE982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BF77-EC9D-4EAE-8D2D-8D032ED82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909C-5794-486C-81BF-1D6AEDCE982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BF77-EC9D-4EAE-8D2D-8D032ED82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909C-5794-486C-81BF-1D6AEDCE982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6BF77-EC9D-4EAE-8D2D-8D032ED82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6909C-5794-486C-81BF-1D6AEDCE982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6BF77-EC9D-4EAE-8D2D-8D032ED825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658226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485775"/>
            <a:ext cx="89535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6" y="609600"/>
            <a:ext cx="9001124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7913" y="200025"/>
            <a:ext cx="444817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 Gibson</dc:creator>
  <cp:lastModifiedBy>Barb Gibson</cp:lastModifiedBy>
  <cp:revision>2</cp:revision>
  <dcterms:created xsi:type="dcterms:W3CDTF">2019-05-03T16:54:25Z</dcterms:created>
  <dcterms:modified xsi:type="dcterms:W3CDTF">2019-05-03T17:09:50Z</dcterms:modified>
</cp:coreProperties>
</file>